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sldIdLst>
    <p:sldId id="256" r:id="rId2"/>
    <p:sldId id="257" r:id="rId3"/>
    <p:sldId id="267" r:id="rId4"/>
    <p:sldId id="260" r:id="rId5"/>
    <p:sldId id="266" r:id="rId6"/>
    <p:sldId id="268" r:id="rId7"/>
    <p:sldId id="261" r:id="rId8"/>
    <p:sldId id="269" r:id="rId9"/>
    <p:sldId id="270" r:id="rId10"/>
    <p:sldId id="271" r:id="rId11"/>
    <p:sldId id="262" r:id="rId12"/>
    <p:sldId id="272" r:id="rId13"/>
    <p:sldId id="273" r:id="rId14"/>
    <p:sldId id="263" r:id="rId15"/>
    <p:sldId id="274" r:id="rId16"/>
    <p:sldId id="264" r:id="rId17"/>
    <p:sldId id="275" r:id="rId18"/>
    <p:sldId id="265" r:id="rId19"/>
    <p:sldId id="276" r:id="rId20"/>
    <p:sldId id="258" r:id="rId21"/>
    <p:sldId id="277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/>
    <p:restoredTop sz="94684"/>
  </p:normalViewPr>
  <p:slideViewPr>
    <p:cSldViewPr snapToGrid="0">
      <p:cViewPr varScale="1">
        <p:scale>
          <a:sx n="106" d="100"/>
          <a:sy n="106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2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7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4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7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12/17/22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1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6761E-517E-7041-60BD-01A57DA1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ABCE2-ED5A-423F-6444-E13259EC4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1"/>
            <a:ext cx="5181600" cy="108239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Python Stock Tracker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36520-D2BD-DD38-C8EA-42B9C83F1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290" y="5253051"/>
            <a:ext cx="4892948" cy="81292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Arman pabla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5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846B-C36A-C55F-F20A-76871959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Menu: Daily Data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8507AED-AB42-6181-FB09-7A3FA281A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342" y="2015968"/>
            <a:ext cx="5148181" cy="431198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24004-3B6B-DB60-D027-11ADF4C9F5C8}"/>
              </a:ext>
            </a:extLst>
          </p:cNvPr>
          <p:cNvCxnSpPr>
            <a:cxnSpLocks/>
          </p:cNvCxnSpPr>
          <p:nvPr/>
        </p:nvCxnSpPr>
        <p:spPr>
          <a:xfrm flipH="1">
            <a:off x="8245642" y="2531535"/>
            <a:ext cx="729916" cy="0"/>
          </a:xfrm>
          <a:prstGeom prst="straightConnector1">
            <a:avLst/>
          </a:prstGeom>
          <a:ln w="1143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3F7F48-81A8-2646-0A40-BD4D88C71286}"/>
              </a:ext>
            </a:extLst>
          </p:cNvPr>
          <p:cNvCxnSpPr>
            <a:cxnSpLocks/>
          </p:cNvCxnSpPr>
          <p:nvPr/>
        </p:nvCxnSpPr>
        <p:spPr>
          <a:xfrm flipH="1">
            <a:off x="8053137" y="4107672"/>
            <a:ext cx="729916" cy="0"/>
          </a:xfrm>
          <a:prstGeom prst="straightConnector1">
            <a:avLst/>
          </a:prstGeom>
          <a:ln w="698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11F5A6-CE49-0B89-648E-A7220500D5D4}"/>
              </a:ext>
            </a:extLst>
          </p:cNvPr>
          <p:cNvSpPr txBox="1"/>
          <p:nvPr/>
        </p:nvSpPr>
        <p:spPr>
          <a:xfrm>
            <a:off x="1118936" y="2261937"/>
            <a:ext cx="4824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shows a successful Daily Stock entry</a:t>
            </a:r>
          </a:p>
          <a:p>
            <a:endParaRPr lang="en-US" dirty="0"/>
          </a:p>
          <a:p>
            <a:r>
              <a:rPr lang="en-US" dirty="0"/>
              <a:t>I learned how to create and implement a menu in a program that allows the user to enter daily entries and build stock information. </a:t>
            </a:r>
          </a:p>
        </p:txBody>
      </p:sp>
    </p:spTree>
    <p:extLst>
      <p:ext uri="{BB962C8B-B14F-4D97-AF65-F5344CB8AC3E}">
        <p14:creationId xmlns:p14="http://schemas.microsoft.com/office/powerpoint/2010/main" val="7696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3D1-BCFE-60DF-E5CA-D5B5BEA0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C2FE6-FB14-B910-6AB5-4B33B381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11948"/>
            <a:ext cx="10363200" cy="3088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Inheritance was implemented into the stock program allowing to create of two types of retirement accounts. When investing you can choose a traditional retirement account or an automatics account. Traditional allows you to choose the specific stocks, compared to the ”Robo Account” the account will invest in a fund for a certain number of years. </a:t>
            </a:r>
          </a:p>
          <a:p>
            <a:pPr marL="0" indent="0">
              <a:buNone/>
            </a:pPr>
            <a:r>
              <a:rPr lang="en-US" dirty="0"/>
              <a:t>Objective:</a:t>
            </a:r>
          </a:p>
          <a:p>
            <a:r>
              <a:rPr lang="en-US" dirty="0"/>
              <a:t>Implement inheritance in the stock program</a:t>
            </a:r>
          </a:p>
          <a:p>
            <a:r>
              <a:rPr lang="en-US" dirty="0"/>
              <a:t>Create three classes</a:t>
            </a:r>
          </a:p>
          <a:p>
            <a:r>
              <a:rPr lang="en-US" dirty="0"/>
              <a:t>Run a Unit Test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067839B-1D1C-62AF-9CB4-FE7AF195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904" y="5400408"/>
            <a:ext cx="1085017" cy="9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BB13-BCFC-7D9B-22E8-73AC8FA9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138863" cy="1314443"/>
          </a:xfrm>
        </p:spPr>
        <p:txBody>
          <a:bodyPr/>
          <a:lstStyle/>
          <a:p>
            <a:r>
              <a:rPr lang="en-US" dirty="0"/>
              <a:t>Implement Inheritance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782D161-5326-27E3-7C39-BCCF2EA33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71600"/>
            <a:ext cx="5563242" cy="5063472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D57F128A-7ADB-E7B0-CE41-CC244C06FDB8}"/>
              </a:ext>
            </a:extLst>
          </p:cNvPr>
          <p:cNvSpPr/>
          <p:nvPr/>
        </p:nvSpPr>
        <p:spPr>
          <a:xfrm flipH="1">
            <a:off x="9593018" y="3739226"/>
            <a:ext cx="862424" cy="231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4F544F3-F3D4-1004-4233-EA0D49618EED}"/>
              </a:ext>
            </a:extLst>
          </p:cNvPr>
          <p:cNvSpPr/>
          <p:nvPr/>
        </p:nvSpPr>
        <p:spPr>
          <a:xfrm flipH="1">
            <a:off x="9047587" y="5109409"/>
            <a:ext cx="862424" cy="231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371D5BC-9BBC-97BA-8FAE-B0A94298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" y="3353544"/>
            <a:ext cx="5227592" cy="3081528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3E1692D1-77CB-26D9-ECB0-36EFA6F436D5}"/>
              </a:ext>
            </a:extLst>
          </p:cNvPr>
          <p:cNvSpPr/>
          <p:nvPr/>
        </p:nvSpPr>
        <p:spPr>
          <a:xfrm rot="10800000" flipH="1">
            <a:off x="285556" y="6152757"/>
            <a:ext cx="356936" cy="235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7B3FD58-A473-3C5F-6860-90B05B31863A}"/>
              </a:ext>
            </a:extLst>
          </p:cNvPr>
          <p:cNvSpPr/>
          <p:nvPr/>
        </p:nvSpPr>
        <p:spPr>
          <a:xfrm rot="10800000" flipH="1">
            <a:off x="291701" y="5341378"/>
            <a:ext cx="356936" cy="235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B63E-BA85-CE61-3501-2CE7EB2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425950" cy="1314443"/>
          </a:xfrm>
        </p:spPr>
        <p:txBody>
          <a:bodyPr>
            <a:normAutofit fontScale="90000"/>
          </a:bodyPr>
          <a:lstStyle/>
          <a:p>
            <a:r>
              <a:rPr lang="en-US" dirty="0"/>
              <a:t>Inheritance Successful Unit Test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26665A0-42E9-7DAF-6759-F5D1DF0D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0" y="1094874"/>
            <a:ext cx="65405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7926BB-6CA7-0D7B-8B28-351293CA11E1}"/>
              </a:ext>
            </a:extLst>
          </p:cNvPr>
          <p:cNvSpPr txBox="1"/>
          <p:nvPr/>
        </p:nvSpPr>
        <p:spPr>
          <a:xfrm>
            <a:off x="1010653" y="2863516"/>
            <a:ext cx="403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learned how to build a retirement account from a class using inheritance to incorporate two different types of investing accounts.</a:t>
            </a:r>
          </a:p>
        </p:txBody>
      </p:sp>
    </p:spTree>
    <p:extLst>
      <p:ext uri="{BB962C8B-B14F-4D97-AF65-F5344CB8AC3E}">
        <p14:creationId xmlns:p14="http://schemas.microsoft.com/office/powerpoint/2010/main" val="215192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CC58-9819-49DE-0681-C2BE903D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Stock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94C9-4505-9DF4-0E6E-55CDA390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downloading a library matplotlib, it was used to create a chart showing stock prices over time.</a:t>
            </a:r>
          </a:p>
          <a:p>
            <a:pPr marL="0" indent="0">
              <a:buNone/>
            </a:pPr>
            <a:r>
              <a:rPr lang="en-US" dirty="0"/>
              <a:t>Objective:</a:t>
            </a:r>
          </a:p>
          <a:p>
            <a:r>
              <a:rPr lang="en-US" dirty="0"/>
              <a:t>Use the </a:t>
            </a:r>
            <a:r>
              <a:rPr lang="en-US" dirty="0" err="1"/>
              <a:t>pyplot</a:t>
            </a:r>
            <a:r>
              <a:rPr lang="en-US" dirty="0"/>
              <a:t> class in matplotlib library to create a simple stock chart</a:t>
            </a:r>
          </a:p>
        </p:txBody>
      </p:sp>
    </p:spTree>
    <p:extLst>
      <p:ext uri="{BB962C8B-B14F-4D97-AF65-F5344CB8AC3E}">
        <p14:creationId xmlns:p14="http://schemas.microsoft.com/office/powerpoint/2010/main" val="275025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1C75-45C5-3D41-F259-C6B7E8AD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2851484" cy="1314443"/>
          </a:xfrm>
        </p:spPr>
        <p:txBody>
          <a:bodyPr/>
          <a:lstStyle/>
          <a:p>
            <a:r>
              <a:rPr lang="en-US" dirty="0"/>
              <a:t>Stock Chart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FE939D-5BDD-5333-F5DD-32B16572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031" y="1515979"/>
            <a:ext cx="8259874" cy="5096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03AEA-E1F7-97DB-52BC-8A8162D8EFA7}"/>
              </a:ext>
            </a:extLst>
          </p:cNvPr>
          <p:cNvSpPr txBox="1"/>
          <p:nvPr/>
        </p:nvSpPr>
        <p:spPr>
          <a:xfrm>
            <a:off x="914400" y="2686043"/>
            <a:ext cx="275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learned how to incorporate libraries in order to make my program dynamic. </a:t>
            </a:r>
          </a:p>
        </p:txBody>
      </p:sp>
    </p:spTree>
    <p:extLst>
      <p:ext uri="{BB962C8B-B14F-4D97-AF65-F5344CB8AC3E}">
        <p14:creationId xmlns:p14="http://schemas.microsoft.com/office/powerpoint/2010/main" val="204852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4204-9A6E-9A5D-B552-C8536BC6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DC57-8C36-933C-E4EA-2581538AA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Saving data and reading data from files. Download and load data from a CSV file.</a:t>
            </a:r>
          </a:p>
          <a:p>
            <a:pPr marL="0" indent="0">
              <a:buNone/>
            </a:pPr>
            <a:r>
              <a:rPr lang="en-US" dirty="0"/>
              <a:t>Objective:</a:t>
            </a:r>
          </a:p>
          <a:p>
            <a:r>
              <a:rPr lang="en-US" dirty="0"/>
              <a:t>Use the CSV library to import data from Yahoo! Finance</a:t>
            </a:r>
          </a:p>
          <a:p>
            <a:r>
              <a:rPr lang="en-US" dirty="0"/>
              <a:t>Read data from a file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D9C8476-01D5-E3B2-FDF2-2BCCF2F81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998" y="5677019"/>
            <a:ext cx="1275012" cy="52962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0C87301F-33D6-7D60-E955-2954895FB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527" y="5447230"/>
            <a:ext cx="844506" cy="10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1D56-0C53-2517-02B5-22B13B69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3645568" cy="1314443"/>
          </a:xfrm>
        </p:spPr>
        <p:txBody>
          <a:bodyPr/>
          <a:lstStyle/>
          <a:p>
            <a:r>
              <a:rPr lang="en-US" dirty="0"/>
              <a:t>Importing Data from CSV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FCBECC2-7EF2-5352-CED4-A6D3BE2E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68" y="3429000"/>
            <a:ext cx="7480300" cy="31369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B8A1EB3-3CBF-E216-E7DA-7B2863EA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268" y="866771"/>
            <a:ext cx="2667000" cy="232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6F610-18ED-4996-4815-D1C4D0924065}"/>
              </a:ext>
            </a:extLst>
          </p:cNvPr>
          <p:cNvSpPr txBox="1"/>
          <p:nvPr/>
        </p:nvSpPr>
        <p:spPr>
          <a:xfrm>
            <a:off x="7724274" y="1287379"/>
            <a:ext cx="164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Display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F3FD7-14C6-60D1-A107-59564BD0E596}"/>
              </a:ext>
            </a:extLst>
          </p:cNvPr>
          <p:cNvSpPr txBox="1"/>
          <p:nvPr/>
        </p:nvSpPr>
        <p:spPr>
          <a:xfrm>
            <a:off x="914400" y="3332747"/>
            <a:ext cx="3441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learned how to save current stock market data and implement it into my program. </a:t>
            </a:r>
          </a:p>
        </p:txBody>
      </p:sp>
    </p:spTree>
    <p:extLst>
      <p:ext uri="{BB962C8B-B14F-4D97-AF65-F5344CB8AC3E}">
        <p14:creationId xmlns:p14="http://schemas.microsoft.com/office/powerpoint/2010/main" val="349191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E8BD-0F5F-5D66-336D-42D25B3A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 and 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95CE-6F3F-29E1-EFDD-8D2BC221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 a Graphical User Interface for the stock tracking program taking the text-based menu to a modern level.</a:t>
            </a:r>
          </a:p>
          <a:p>
            <a:pPr marL="0" indent="0">
              <a:buNone/>
            </a:pPr>
            <a:r>
              <a:rPr lang="en-US" dirty="0"/>
              <a:t>Objective:</a:t>
            </a:r>
          </a:p>
          <a:p>
            <a:r>
              <a:rPr lang="en-US" dirty="0"/>
              <a:t>Use tkinter to implement a graphical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362628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EB2E-E2B0-DB22-F03C-C037A24D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3296653" cy="1314443"/>
          </a:xfrm>
        </p:spPr>
        <p:txBody>
          <a:bodyPr/>
          <a:lstStyle/>
          <a:p>
            <a:r>
              <a:rPr lang="en-US" dirty="0"/>
              <a:t>GUI Objective</a:t>
            </a: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36B5148-722D-BA45-943B-09DD0FEF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221" y="298450"/>
            <a:ext cx="6604000" cy="626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800E1-1250-2252-BA60-45AB1C1E9734}"/>
              </a:ext>
            </a:extLst>
          </p:cNvPr>
          <p:cNvSpPr txBox="1"/>
          <p:nvPr/>
        </p:nvSpPr>
        <p:spPr>
          <a:xfrm>
            <a:off x="1094874" y="2526632"/>
            <a:ext cx="3549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learned how to take the program to a whole new level, the user will be able to see a more familiar face of the program. </a:t>
            </a:r>
          </a:p>
        </p:txBody>
      </p:sp>
    </p:spTree>
    <p:extLst>
      <p:ext uri="{BB962C8B-B14F-4D97-AF65-F5344CB8AC3E}">
        <p14:creationId xmlns:p14="http://schemas.microsoft.com/office/powerpoint/2010/main" val="7730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AD6B-B01C-32DE-D996-D2CBF46D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C69C-CD2E-A784-1206-8661D15C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9"/>
            <a:ext cx="10363200" cy="2392399"/>
          </a:xfrm>
        </p:spPr>
        <p:txBody>
          <a:bodyPr/>
          <a:lstStyle/>
          <a:p>
            <a:r>
              <a:rPr lang="en-US" dirty="0"/>
              <a:t>This project provides an application in Python using object-oriented techniques to develop a stock tracking application, including a console and GUI (Graphical User Interface). The system uses python libraries to create charts, retrieve historical stock data from websites, and process profit/loss data reports.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C5DB5FC-7517-880D-1224-E398E724F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795" y="5245768"/>
            <a:ext cx="1289607" cy="1144526"/>
          </a:xfrm>
          <a:prstGeom prst="rect">
            <a:avLst/>
          </a:prstGeom>
        </p:spPr>
      </p:pic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9AEDE1FC-3F76-3F45-56C3-DB5C1FE0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95" y="5134348"/>
            <a:ext cx="1765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AEE9-2137-995F-D6B9-417491C7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Developed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B9CC7-747F-327A-CBF5-F4D67790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04453"/>
            <a:ext cx="10363200" cy="30884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Object-oriented programming</a:t>
            </a:r>
          </a:p>
          <a:p>
            <a:r>
              <a:rPr lang="en-US" dirty="0"/>
              <a:t>Building a program using classes</a:t>
            </a:r>
          </a:p>
          <a:p>
            <a:r>
              <a:rPr lang="en-US" dirty="0"/>
              <a:t>Develop a program using inheritance</a:t>
            </a:r>
          </a:p>
          <a:p>
            <a:r>
              <a:rPr lang="en-US" dirty="0"/>
              <a:t>Using Python libraries for data storage, analysis, and data visualization.</a:t>
            </a:r>
          </a:p>
          <a:p>
            <a:r>
              <a:rPr lang="en-US" dirty="0"/>
              <a:t>Concepts of functional programming</a:t>
            </a:r>
          </a:p>
          <a:p>
            <a:r>
              <a:rPr lang="en-US" dirty="0"/>
              <a:t>Using iterators and generators</a:t>
            </a:r>
          </a:p>
          <a:p>
            <a:r>
              <a:rPr lang="en-US" dirty="0"/>
              <a:t>Creating Graphical User Interfaces</a:t>
            </a:r>
          </a:p>
          <a:p>
            <a:r>
              <a:rPr lang="en-US" dirty="0"/>
              <a:t>Saving data and web scraping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14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DA38-961F-6773-B208-8204BEFC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AC84-078D-8592-C695-1134B9798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am not perfect yet; I ran into simple mistakes that were easily found however it was a good head-scratcher. Simple indentation and syntax errors can be found however, the organization was a challenge up to the third module. It required a lot of attention but was a key factor in the success of the later modules. </a:t>
            </a:r>
          </a:p>
        </p:txBody>
      </p:sp>
    </p:spTree>
    <p:extLst>
      <p:ext uri="{BB962C8B-B14F-4D97-AF65-F5344CB8AC3E}">
        <p14:creationId xmlns:p14="http://schemas.microsoft.com/office/powerpoint/2010/main" val="182339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D4CE-8B39-BFD1-C678-76222653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68F5-B438-A856-524D-82036522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program gave me the confidence that I can step into the programming world knowing I have a great foundation to build off. From the initial class to the graphical user interface each step was essential. I am very proud of this program. Thank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Arman Pabla</a:t>
            </a:r>
          </a:p>
        </p:txBody>
      </p:sp>
    </p:spTree>
    <p:extLst>
      <p:ext uri="{BB962C8B-B14F-4D97-AF65-F5344CB8AC3E}">
        <p14:creationId xmlns:p14="http://schemas.microsoft.com/office/powerpoint/2010/main" val="70381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7A4C-1903-821A-5DDE-DD9EA198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59E0-FF1A-919E-4EC2-FD467B252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Anaconda-Navigator</a:t>
            </a:r>
          </a:p>
          <a:p>
            <a:r>
              <a:rPr lang="en-US" dirty="0"/>
              <a:t>Spyder (Python)</a:t>
            </a:r>
          </a:p>
          <a:p>
            <a:r>
              <a:rPr lang="en-US" dirty="0"/>
              <a:t>Microsoft Word</a:t>
            </a:r>
          </a:p>
          <a:p>
            <a:r>
              <a:rPr lang="en-US" dirty="0"/>
              <a:t>Microsoft PowerPoint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3CD4155-D944-A58E-66F2-CFFCECAF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273" y="2368558"/>
            <a:ext cx="2032000" cy="1803400"/>
          </a:xfrm>
          <a:prstGeom prst="rect">
            <a:avLst/>
          </a:prstGeom>
        </p:spPr>
      </p:pic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F10F8BDE-EF7C-D480-48DD-3443E26B3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273" y="2380226"/>
            <a:ext cx="2118342" cy="190498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2F036E6-C915-C138-D880-238F27C9A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621" y="4368873"/>
            <a:ext cx="2032000" cy="1688488"/>
          </a:xfrm>
          <a:prstGeom prst="rect">
            <a:avLst/>
          </a:prstGeom>
        </p:spPr>
      </p:pic>
      <p:pic>
        <p:nvPicPr>
          <p:cNvPr id="11" name="Picture 10" descr="Text, icon&#10;&#10;Description automatically generated">
            <a:extLst>
              <a:ext uri="{FF2B5EF4-FFF2-40B4-BE49-F238E27FC236}">
                <a16:creationId xmlns:a16="http://schemas.microsoft.com/office/drawing/2014/main" id="{2A254ED7-A734-A736-A73F-16974CEF6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136" y="4340758"/>
            <a:ext cx="1882274" cy="1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3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E54F-8A3F-89C8-27DB-8C348B07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B352-EBA3-E049-E5BB-CE516D5E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initial part of the project: Create Classes with our Stock and History Data. These classes are the foundation of the program. </a:t>
            </a:r>
          </a:p>
          <a:p>
            <a:pPr marL="0" indent="0">
              <a:buNone/>
            </a:pPr>
            <a:r>
              <a:rPr lang="en-US" dirty="0"/>
              <a:t>Objective: </a:t>
            </a:r>
          </a:p>
          <a:p>
            <a:r>
              <a:rPr lang="en-US" dirty="0"/>
              <a:t>Create Class Diagrams	</a:t>
            </a:r>
          </a:p>
          <a:p>
            <a:r>
              <a:rPr lang="en-US" dirty="0"/>
              <a:t>Create Classes</a:t>
            </a:r>
          </a:p>
          <a:p>
            <a:r>
              <a:rPr lang="en-US" dirty="0"/>
              <a:t>Run Unit Test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574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0D7B-C28E-22E5-D2FB-33887B5A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6220326" cy="1314443"/>
          </a:xfrm>
        </p:spPr>
        <p:txBody>
          <a:bodyPr/>
          <a:lstStyle/>
          <a:p>
            <a:r>
              <a:rPr lang="en-US" dirty="0"/>
              <a:t>OOP Completed Objectives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0DDC2AE-6728-5C32-7452-AD0825A0C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1930" y="2262304"/>
            <a:ext cx="3745670" cy="3089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1AA84-F985-4780-A746-0049B46D85BB}"/>
              </a:ext>
            </a:extLst>
          </p:cNvPr>
          <p:cNvSpPr txBox="1"/>
          <p:nvPr/>
        </p:nvSpPr>
        <p:spPr>
          <a:xfrm>
            <a:off x="8424231" y="5614556"/>
            <a:ext cx="19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Classes Created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4F1041E-9308-0977-1187-D9F5967C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" y="2742916"/>
            <a:ext cx="4512176" cy="2128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9C0B7-EFD5-6514-67C7-885CC1FF4997}"/>
              </a:ext>
            </a:extLst>
          </p:cNvPr>
          <p:cNvSpPr txBox="1"/>
          <p:nvPr/>
        </p:nvSpPr>
        <p:spPr>
          <a:xfrm>
            <a:off x="2131343" y="5166913"/>
            <a:ext cx="178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Diagrams</a:t>
            </a:r>
          </a:p>
        </p:txBody>
      </p:sp>
    </p:spTree>
    <p:extLst>
      <p:ext uri="{BB962C8B-B14F-4D97-AF65-F5344CB8AC3E}">
        <p14:creationId xmlns:p14="http://schemas.microsoft.com/office/powerpoint/2010/main" val="340860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A6AD-740D-4A0D-6B94-95236C94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 Unit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B961-0133-C74A-BE39-971BBDF7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4" y="4910769"/>
            <a:ext cx="3092117" cy="5756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Successful Unit Test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0C99FDA-B78A-6A3D-D8AD-91ADDD0A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42" y="4910769"/>
            <a:ext cx="7315200" cy="179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A7EB0-478D-9D74-3306-575E7C5F08BA}"/>
              </a:ext>
            </a:extLst>
          </p:cNvPr>
          <p:cNvSpPr txBox="1"/>
          <p:nvPr/>
        </p:nvSpPr>
        <p:spPr>
          <a:xfrm>
            <a:off x="914400" y="2246830"/>
            <a:ext cx="10194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learned how to create a diagram of the classes necessary using a web tool (</a:t>
            </a:r>
            <a:r>
              <a:rPr lang="en-US" dirty="0" err="1"/>
              <a:t>diagrameditor.com</a:t>
            </a:r>
            <a:r>
              <a:rPr lang="en-US" dirty="0"/>
              <a:t>), then rolled into Spyder to create a class after understanding the logic. A unit test was in place to attempt creating new stock, adding price history to the stock, and test changing the stock symbol. The test will produce a report showing which tests passed or failed, then provide a summary list of errors. </a:t>
            </a:r>
          </a:p>
        </p:txBody>
      </p:sp>
    </p:spTree>
    <p:extLst>
      <p:ext uri="{BB962C8B-B14F-4D97-AF65-F5344CB8AC3E}">
        <p14:creationId xmlns:p14="http://schemas.microsoft.com/office/powerpoint/2010/main" val="347267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FF74-84EB-F75D-7CAE-0D4D8C3D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Menu-Driven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08840-FFF4-8A00-B577-8E751771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console-based interface working with stocks and the stock price history</a:t>
            </a:r>
          </a:p>
          <a:p>
            <a:pPr marL="0" indent="0">
              <a:buNone/>
            </a:pPr>
            <a:r>
              <a:rPr lang="en-US" dirty="0"/>
              <a:t>Objective:</a:t>
            </a:r>
          </a:p>
          <a:p>
            <a:r>
              <a:rPr lang="en-US" dirty="0"/>
              <a:t>Create a Menu-Driven User Interface to Add/List/Delete Stocks, and to Track Price and Volume History</a:t>
            </a:r>
          </a:p>
          <a:p>
            <a:r>
              <a:rPr lang="en-US" dirty="0"/>
              <a:t>Create Functions to handle menu items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3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709B-BC1E-B619-0986-A5F00B05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Menu: Adding a 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56414-F560-3EA0-B25C-A245F21F2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44" y="2028821"/>
            <a:ext cx="8365323" cy="458849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82EB6-9EA6-7FE4-7D8B-A5F18BF2CA8A}"/>
              </a:ext>
            </a:extLst>
          </p:cNvPr>
          <p:cNvCxnSpPr>
            <a:cxnSpLocks/>
          </p:cNvCxnSpPr>
          <p:nvPr/>
        </p:nvCxnSpPr>
        <p:spPr>
          <a:xfrm flipH="1">
            <a:off x="5334000" y="3975324"/>
            <a:ext cx="1082842" cy="0"/>
          </a:xfrm>
          <a:prstGeom prst="straightConnector1">
            <a:avLst/>
          </a:prstGeom>
          <a:ln w="136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265DD2-2629-D781-51BF-770A529E3021}"/>
              </a:ext>
            </a:extLst>
          </p:cNvPr>
          <p:cNvSpPr txBox="1"/>
          <p:nvPr/>
        </p:nvSpPr>
        <p:spPr>
          <a:xfrm>
            <a:off x="1125939" y="2686043"/>
            <a:ext cx="2269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green arrow shows the code to add a stock, line 17. </a:t>
            </a:r>
          </a:p>
        </p:txBody>
      </p:sp>
    </p:spTree>
    <p:extLst>
      <p:ext uri="{BB962C8B-B14F-4D97-AF65-F5344CB8AC3E}">
        <p14:creationId xmlns:p14="http://schemas.microsoft.com/office/powerpoint/2010/main" val="233227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7F92-D218-38D2-EB59-6EF2D798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Menu: Listing 3 Stocks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A8CB3B0-1FAE-AB04-AFAE-7E206005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32" y="2197263"/>
            <a:ext cx="6121400" cy="436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C6397-A1A2-0A0A-62D2-60EDD9118186}"/>
              </a:ext>
            </a:extLst>
          </p:cNvPr>
          <p:cNvSpPr txBox="1"/>
          <p:nvPr/>
        </p:nvSpPr>
        <p:spPr>
          <a:xfrm>
            <a:off x="914400" y="2777067"/>
            <a:ext cx="40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green arrows show the stock entries: Walmart, Apple and SP500</a:t>
            </a:r>
          </a:p>
          <a:p>
            <a:endParaRPr lang="en-US" dirty="0"/>
          </a:p>
          <a:p>
            <a:r>
              <a:rPr lang="en-US" dirty="0"/>
              <a:t>The blue arrow shows the Menu, listing options from 1-7, 0 to exit the program.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BAC46F-C793-6BF2-6F2B-98249F10222E}"/>
              </a:ext>
            </a:extLst>
          </p:cNvPr>
          <p:cNvCxnSpPr>
            <a:cxnSpLocks/>
          </p:cNvCxnSpPr>
          <p:nvPr/>
        </p:nvCxnSpPr>
        <p:spPr>
          <a:xfrm flipH="1">
            <a:off x="8065169" y="2777067"/>
            <a:ext cx="729916" cy="0"/>
          </a:xfrm>
          <a:prstGeom prst="straightConnector1">
            <a:avLst/>
          </a:prstGeom>
          <a:ln w="1143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E3938F-7C36-FB7C-7E15-7E3D6EC376FF}"/>
              </a:ext>
            </a:extLst>
          </p:cNvPr>
          <p:cNvCxnSpPr>
            <a:cxnSpLocks/>
          </p:cNvCxnSpPr>
          <p:nvPr/>
        </p:nvCxnSpPr>
        <p:spPr>
          <a:xfrm flipH="1">
            <a:off x="7908759" y="3561347"/>
            <a:ext cx="729916" cy="0"/>
          </a:xfrm>
          <a:prstGeom prst="straightConnector1">
            <a:avLst/>
          </a:prstGeom>
          <a:ln w="1143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028E2D-BE47-D9F5-FF5C-3A30E6918149}"/>
              </a:ext>
            </a:extLst>
          </p:cNvPr>
          <p:cNvCxnSpPr>
            <a:cxnSpLocks/>
          </p:cNvCxnSpPr>
          <p:nvPr/>
        </p:nvCxnSpPr>
        <p:spPr>
          <a:xfrm flipH="1">
            <a:off x="7908759" y="4407894"/>
            <a:ext cx="729916" cy="0"/>
          </a:xfrm>
          <a:prstGeom prst="straightConnector1">
            <a:avLst/>
          </a:prstGeom>
          <a:ln w="1143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FFE9A3-9F4C-E146-DDBE-EAB9D91F9623}"/>
              </a:ext>
            </a:extLst>
          </p:cNvPr>
          <p:cNvCxnSpPr>
            <a:cxnSpLocks/>
          </p:cNvCxnSpPr>
          <p:nvPr/>
        </p:nvCxnSpPr>
        <p:spPr>
          <a:xfrm flipH="1">
            <a:off x="7443538" y="4973946"/>
            <a:ext cx="729916" cy="0"/>
          </a:xfrm>
          <a:prstGeom prst="straightConnector1">
            <a:avLst/>
          </a:prstGeom>
          <a:ln w="952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8361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789</Words>
  <Application>Microsoft Macintosh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Grandview Display</vt:lpstr>
      <vt:lpstr>DashVTI</vt:lpstr>
      <vt:lpstr>Python Stock Tracker</vt:lpstr>
      <vt:lpstr>Introduction</vt:lpstr>
      <vt:lpstr>Programs Used:</vt:lpstr>
      <vt:lpstr> Object Oriented Programming (OOP)</vt:lpstr>
      <vt:lpstr>OOP Completed Objectives</vt:lpstr>
      <vt:lpstr>OOP Unit Test</vt:lpstr>
      <vt:lpstr>Menu-Driven User Interface</vt:lpstr>
      <vt:lpstr>Menu: Adding a Stock</vt:lpstr>
      <vt:lpstr>Menu: Listing 3 Stocks</vt:lpstr>
      <vt:lpstr>Menu: Daily Data</vt:lpstr>
      <vt:lpstr>Inheritance</vt:lpstr>
      <vt:lpstr>Implement Inheritance</vt:lpstr>
      <vt:lpstr>Inheritance Successful Unit Test</vt:lpstr>
      <vt:lpstr>Displaying Stock Data</vt:lpstr>
      <vt:lpstr>Stock Chart</vt:lpstr>
      <vt:lpstr>Files</vt:lpstr>
      <vt:lpstr>Importing Data from CSV</vt:lpstr>
      <vt:lpstr>Functional Programming and Iterators</vt:lpstr>
      <vt:lpstr>GUI Objective</vt:lpstr>
      <vt:lpstr>Career Skills Developed</vt:lpstr>
      <vt:lpstr>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Stock Tracker</dc:title>
  <dc:creator>Arman Pabla</dc:creator>
  <cp:lastModifiedBy>Arman Pabla</cp:lastModifiedBy>
  <cp:revision>1</cp:revision>
  <dcterms:created xsi:type="dcterms:W3CDTF">2022-12-17T20:05:05Z</dcterms:created>
  <dcterms:modified xsi:type="dcterms:W3CDTF">2022-12-18T00:59:40Z</dcterms:modified>
</cp:coreProperties>
</file>